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0799763" cy="5400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37" d="100"/>
          <a:sy n="137" d="100"/>
        </p:scale>
        <p:origin x="132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1" y="883861"/>
            <a:ext cx="8099822" cy="1880235"/>
          </a:xfrm>
        </p:spPr>
        <p:txBody>
          <a:bodyPr anchor="b"/>
          <a:lstStyle>
            <a:lvl1pPr algn="ctr">
              <a:defRPr sz="472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2836605"/>
            <a:ext cx="8099822" cy="1303913"/>
          </a:xfrm>
        </p:spPr>
        <p:txBody>
          <a:bodyPr/>
          <a:lstStyle>
            <a:lvl1pPr marL="0" indent="0" algn="ctr">
              <a:buNone/>
              <a:defRPr sz="1890"/>
            </a:lvl1pPr>
            <a:lvl2pPr marL="360045" indent="0" algn="ctr">
              <a:buNone/>
              <a:defRPr sz="1575"/>
            </a:lvl2pPr>
            <a:lvl3pPr marL="720090" indent="0" algn="ctr">
              <a:buNone/>
              <a:defRPr sz="1418"/>
            </a:lvl3pPr>
            <a:lvl4pPr marL="1080135" indent="0" algn="ctr">
              <a:buNone/>
              <a:defRPr sz="1260"/>
            </a:lvl4pPr>
            <a:lvl5pPr marL="1440180" indent="0" algn="ctr">
              <a:buNone/>
              <a:defRPr sz="1260"/>
            </a:lvl5pPr>
            <a:lvl6pPr marL="1800225" indent="0" algn="ctr">
              <a:buNone/>
              <a:defRPr sz="1260"/>
            </a:lvl6pPr>
            <a:lvl7pPr marL="2160270" indent="0" algn="ctr">
              <a:buNone/>
              <a:defRPr sz="1260"/>
            </a:lvl7pPr>
            <a:lvl8pPr marL="2520315" indent="0" algn="ctr">
              <a:buNone/>
              <a:defRPr sz="1260"/>
            </a:lvl8pPr>
            <a:lvl9pPr marL="2880360" indent="0" algn="ctr">
              <a:buNone/>
              <a:defRPr sz="126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A2B3-2062-48EC-97E2-83CC4E380B1A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B90CA-3E01-4432-8DCE-E910DA682A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0023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A2B3-2062-48EC-97E2-83CC4E380B1A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B90CA-3E01-4432-8DCE-E910DA682A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5140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0" y="287536"/>
            <a:ext cx="2328699" cy="4576822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4" y="287536"/>
            <a:ext cx="6851100" cy="4576822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A2B3-2062-48EC-97E2-83CC4E380B1A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B90CA-3E01-4432-8DCE-E910DA682A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6820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A2B3-2062-48EC-97E2-83CC4E380B1A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B90CA-3E01-4432-8DCE-E910DA682A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9508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9" y="1346419"/>
            <a:ext cx="9314796" cy="2246530"/>
          </a:xfrm>
        </p:spPr>
        <p:txBody>
          <a:bodyPr anchor="b"/>
          <a:lstStyle>
            <a:lvl1pPr>
              <a:defRPr sz="472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9" y="3614203"/>
            <a:ext cx="9314796" cy="1181397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1pPr>
            <a:lvl2pPr marL="360045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20090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3pPr>
            <a:lvl4pPr marL="108013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4018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80022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6027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2031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8036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A2B3-2062-48EC-97E2-83CC4E380B1A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B90CA-3E01-4432-8DCE-E910DA682A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185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1437680"/>
            <a:ext cx="4589899" cy="342667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0" y="1437680"/>
            <a:ext cx="4589899" cy="342667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A2B3-2062-48EC-97E2-83CC4E380B1A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B90CA-3E01-4432-8DCE-E910DA682A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9082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287536"/>
            <a:ext cx="9314796" cy="1043881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1" y="1323916"/>
            <a:ext cx="4568806" cy="648831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60045" indent="0">
              <a:buNone/>
              <a:defRPr sz="1575" b="1"/>
            </a:lvl2pPr>
            <a:lvl3pPr marL="720090" indent="0">
              <a:buNone/>
              <a:defRPr sz="1418" b="1"/>
            </a:lvl3pPr>
            <a:lvl4pPr marL="1080135" indent="0">
              <a:buNone/>
              <a:defRPr sz="1260" b="1"/>
            </a:lvl4pPr>
            <a:lvl5pPr marL="1440180" indent="0">
              <a:buNone/>
              <a:defRPr sz="1260" b="1"/>
            </a:lvl5pPr>
            <a:lvl6pPr marL="1800225" indent="0">
              <a:buNone/>
              <a:defRPr sz="1260" b="1"/>
            </a:lvl6pPr>
            <a:lvl7pPr marL="2160270" indent="0">
              <a:buNone/>
              <a:defRPr sz="1260" b="1"/>
            </a:lvl7pPr>
            <a:lvl8pPr marL="2520315" indent="0">
              <a:buNone/>
              <a:defRPr sz="1260" b="1"/>
            </a:lvl8pPr>
            <a:lvl9pPr marL="2880360" indent="0">
              <a:buNone/>
              <a:defRPr sz="126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1" y="1972747"/>
            <a:ext cx="4568806" cy="290161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0" y="1323916"/>
            <a:ext cx="4591306" cy="648831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60045" indent="0">
              <a:buNone/>
              <a:defRPr sz="1575" b="1"/>
            </a:lvl2pPr>
            <a:lvl3pPr marL="720090" indent="0">
              <a:buNone/>
              <a:defRPr sz="1418" b="1"/>
            </a:lvl3pPr>
            <a:lvl4pPr marL="1080135" indent="0">
              <a:buNone/>
              <a:defRPr sz="1260" b="1"/>
            </a:lvl4pPr>
            <a:lvl5pPr marL="1440180" indent="0">
              <a:buNone/>
              <a:defRPr sz="1260" b="1"/>
            </a:lvl5pPr>
            <a:lvl6pPr marL="1800225" indent="0">
              <a:buNone/>
              <a:defRPr sz="1260" b="1"/>
            </a:lvl6pPr>
            <a:lvl7pPr marL="2160270" indent="0">
              <a:buNone/>
              <a:defRPr sz="1260" b="1"/>
            </a:lvl7pPr>
            <a:lvl8pPr marL="2520315" indent="0">
              <a:buNone/>
              <a:defRPr sz="1260" b="1"/>
            </a:lvl8pPr>
            <a:lvl9pPr marL="2880360" indent="0">
              <a:buNone/>
              <a:defRPr sz="126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0" y="1972747"/>
            <a:ext cx="4591306" cy="290161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A2B3-2062-48EC-97E2-83CC4E380B1A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B90CA-3E01-4432-8DCE-E910DA682A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7590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A2B3-2062-48EC-97E2-83CC4E380B1A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B90CA-3E01-4432-8DCE-E910DA682A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2929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A2B3-2062-48EC-97E2-83CC4E380B1A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B90CA-3E01-4432-8DCE-E910DA682A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2539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60045"/>
            <a:ext cx="3483204" cy="1260158"/>
          </a:xfrm>
        </p:spPr>
        <p:txBody>
          <a:bodyPr anchor="b"/>
          <a:lstStyle>
            <a:lvl1pPr>
              <a:defRPr sz="252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77597"/>
            <a:ext cx="5467380" cy="3837980"/>
          </a:xfrm>
        </p:spPr>
        <p:txBody>
          <a:bodyPr/>
          <a:lstStyle>
            <a:lvl1pPr>
              <a:defRPr sz="2520"/>
            </a:lvl1pPr>
            <a:lvl2pPr>
              <a:defRPr sz="2205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620202"/>
            <a:ext cx="3483204" cy="3001626"/>
          </a:xfrm>
        </p:spPr>
        <p:txBody>
          <a:bodyPr/>
          <a:lstStyle>
            <a:lvl1pPr marL="0" indent="0">
              <a:buNone/>
              <a:defRPr sz="1260"/>
            </a:lvl1pPr>
            <a:lvl2pPr marL="360045" indent="0">
              <a:buNone/>
              <a:defRPr sz="1103"/>
            </a:lvl2pPr>
            <a:lvl3pPr marL="720090" indent="0">
              <a:buNone/>
              <a:defRPr sz="945"/>
            </a:lvl3pPr>
            <a:lvl4pPr marL="1080135" indent="0">
              <a:buNone/>
              <a:defRPr sz="788"/>
            </a:lvl4pPr>
            <a:lvl5pPr marL="1440180" indent="0">
              <a:buNone/>
              <a:defRPr sz="788"/>
            </a:lvl5pPr>
            <a:lvl6pPr marL="1800225" indent="0">
              <a:buNone/>
              <a:defRPr sz="788"/>
            </a:lvl6pPr>
            <a:lvl7pPr marL="2160270" indent="0">
              <a:buNone/>
              <a:defRPr sz="788"/>
            </a:lvl7pPr>
            <a:lvl8pPr marL="2520315" indent="0">
              <a:buNone/>
              <a:defRPr sz="788"/>
            </a:lvl8pPr>
            <a:lvl9pPr marL="2880360" indent="0">
              <a:buNone/>
              <a:defRPr sz="788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A2B3-2062-48EC-97E2-83CC4E380B1A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B90CA-3E01-4432-8DCE-E910DA682A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0812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60045"/>
            <a:ext cx="3483204" cy="1260158"/>
          </a:xfrm>
        </p:spPr>
        <p:txBody>
          <a:bodyPr anchor="b"/>
          <a:lstStyle>
            <a:lvl1pPr>
              <a:defRPr sz="252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77597"/>
            <a:ext cx="5467380" cy="3837980"/>
          </a:xfrm>
        </p:spPr>
        <p:txBody>
          <a:bodyPr anchor="t"/>
          <a:lstStyle>
            <a:lvl1pPr marL="0" indent="0">
              <a:buNone/>
              <a:defRPr sz="2520"/>
            </a:lvl1pPr>
            <a:lvl2pPr marL="360045" indent="0">
              <a:buNone/>
              <a:defRPr sz="2205"/>
            </a:lvl2pPr>
            <a:lvl3pPr marL="720090" indent="0">
              <a:buNone/>
              <a:defRPr sz="1890"/>
            </a:lvl3pPr>
            <a:lvl4pPr marL="1080135" indent="0">
              <a:buNone/>
              <a:defRPr sz="1575"/>
            </a:lvl4pPr>
            <a:lvl5pPr marL="1440180" indent="0">
              <a:buNone/>
              <a:defRPr sz="1575"/>
            </a:lvl5pPr>
            <a:lvl6pPr marL="1800225" indent="0">
              <a:buNone/>
              <a:defRPr sz="1575"/>
            </a:lvl6pPr>
            <a:lvl7pPr marL="2160270" indent="0">
              <a:buNone/>
              <a:defRPr sz="1575"/>
            </a:lvl7pPr>
            <a:lvl8pPr marL="2520315" indent="0">
              <a:buNone/>
              <a:defRPr sz="1575"/>
            </a:lvl8pPr>
            <a:lvl9pPr marL="2880360" indent="0">
              <a:buNone/>
              <a:defRPr sz="1575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620202"/>
            <a:ext cx="3483204" cy="3001626"/>
          </a:xfrm>
        </p:spPr>
        <p:txBody>
          <a:bodyPr/>
          <a:lstStyle>
            <a:lvl1pPr marL="0" indent="0">
              <a:buNone/>
              <a:defRPr sz="1260"/>
            </a:lvl1pPr>
            <a:lvl2pPr marL="360045" indent="0">
              <a:buNone/>
              <a:defRPr sz="1103"/>
            </a:lvl2pPr>
            <a:lvl3pPr marL="720090" indent="0">
              <a:buNone/>
              <a:defRPr sz="945"/>
            </a:lvl3pPr>
            <a:lvl4pPr marL="1080135" indent="0">
              <a:buNone/>
              <a:defRPr sz="788"/>
            </a:lvl4pPr>
            <a:lvl5pPr marL="1440180" indent="0">
              <a:buNone/>
              <a:defRPr sz="788"/>
            </a:lvl5pPr>
            <a:lvl6pPr marL="1800225" indent="0">
              <a:buNone/>
              <a:defRPr sz="788"/>
            </a:lvl6pPr>
            <a:lvl7pPr marL="2160270" indent="0">
              <a:buNone/>
              <a:defRPr sz="788"/>
            </a:lvl7pPr>
            <a:lvl8pPr marL="2520315" indent="0">
              <a:buNone/>
              <a:defRPr sz="788"/>
            </a:lvl8pPr>
            <a:lvl9pPr marL="2880360" indent="0">
              <a:buNone/>
              <a:defRPr sz="788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A2B3-2062-48EC-97E2-83CC4E380B1A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B90CA-3E01-4432-8DCE-E910DA682A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1547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287536"/>
            <a:ext cx="9314796" cy="10438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1437680"/>
            <a:ext cx="9314796" cy="34266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5005626"/>
            <a:ext cx="2429947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EA2B3-2062-48EC-97E2-83CC4E380B1A}" type="datetimeFigureOut">
              <a:rPr kumimoji="1" lang="ja-JP" altLang="en-US" smtClean="0"/>
              <a:t>2020/3/25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5005626"/>
            <a:ext cx="3644920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5005626"/>
            <a:ext cx="2429947" cy="2875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B90CA-3E01-4432-8DCE-E910DA682A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6882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20090" rtl="0" eaLnBrk="1" latinLnBrk="0" hangingPunct="1">
        <a:lnSpc>
          <a:spcPct val="90000"/>
        </a:lnSpc>
        <a:spcBef>
          <a:spcPct val="0"/>
        </a:spcBef>
        <a:buNone/>
        <a:defRPr kumimoji="1" sz="34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23" indent="-180023" algn="l" defTabSz="720090" rtl="0" eaLnBrk="1" latinLnBrk="0" hangingPunct="1">
        <a:lnSpc>
          <a:spcPct val="90000"/>
        </a:lnSpc>
        <a:spcBef>
          <a:spcPts val="788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1pPr>
      <a:lvl2pPr marL="540068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00113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60158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418" kern="1200">
          <a:solidFill>
            <a:schemeClr val="tx1"/>
          </a:solidFill>
          <a:latin typeface="+mn-lt"/>
          <a:ea typeface="+mn-ea"/>
          <a:cs typeface="+mn-cs"/>
        </a:defRPr>
      </a:lvl4pPr>
      <a:lvl5pPr marL="1620203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418" kern="1200">
          <a:solidFill>
            <a:schemeClr val="tx1"/>
          </a:solidFill>
          <a:latin typeface="+mn-lt"/>
          <a:ea typeface="+mn-ea"/>
          <a:cs typeface="+mn-cs"/>
        </a:defRPr>
      </a:lvl5pPr>
      <a:lvl6pPr marL="1980248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418" kern="1200">
          <a:solidFill>
            <a:schemeClr val="tx1"/>
          </a:solidFill>
          <a:latin typeface="+mn-lt"/>
          <a:ea typeface="+mn-ea"/>
          <a:cs typeface="+mn-cs"/>
        </a:defRPr>
      </a:lvl6pPr>
      <a:lvl7pPr marL="2340293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418" kern="1200">
          <a:solidFill>
            <a:schemeClr val="tx1"/>
          </a:solidFill>
          <a:latin typeface="+mn-lt"/>
          <a:ea typeface="+mn-ea"/>
          <a:cs typeface="+mn-cs"/>
        </a:defRPr>
      </a:lvl7pPr>
      <a:lvl8pPr marL="2700338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418" kern="1200">
          <a:solidFill>
            <a:schemeClr val="tx1"/>
          </a:solidFill>
          <a:latin typeface="+mn-lt"/>
          <a:ea typeface="+mn-ea"/>
          <a:cs typeface="+mn-cs"/>
        </a:defRPr>
      </a:lvl8pPr>
      <a:lvl9pPr marL="3060383" indent="-180023" algn="l" defTabSz="720090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kumimoji="1" sz="141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20090" rtl="0" eaLnBrk="1" latinLnBrk="0" hangingPunct="1">
        <a:defRPr kumimoji="1" sz="1418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algn="l" defTabSz="720090" rtl="0" eaLnBrk="1" latinLnBrk="0" hangingPunct="1">
        <a:defRPr kumimoji="1" sz="1418" kern="1200">
          <a:solidFill>
            <a:schemeClr val="tx1"/>
          </a:solidFill>
          <a:latin typeface="+mn-lt"/>
          <a:ea typeface="+mn-ea"/>
          <a:cs typeface="+mn-cs"/>
        </a:defRPr>
      </a:lvl2pPr>
      <a:lvl3pPr marL="720090" algn="l" defTabSz="720090" rtl="0" eaLnBrk="1" latinLnBrk="0" hangingPunct="1">
        <a:defRPr kumimoji="1" sz="1418" kern="1200">
          <a:solidFill>
            <a:schemeClr val="tx1"/>
          </a:solidFill>
          <a:latin typeface="+mn-lt"/>
          <a:ea typeface="+mn-ea"/>
          <a:cs typeface="+mn-cs"/>
        </a:defRPr>
      </a:lvl3pPr>
      <a:lvl4pPr marL="1080135" algn="l" defTabSz="720090" rtl="0" eaLnBrk="1" latinLnBrk="0" hangingPunct="1">
        <a:defRPr kumimoji="1" sz="1418" kern="1200">
          <a:solidFill>
            <a:schemeClr val="tx1"/>
          </a:solidFill>
          <a:latin typeface="+mn-lt"/>
          <a:ea typeface="+mn-ea"/>
          <a:cs typeface="+mn-cs"/>
        </a:defRPr>
      </a:lvl4pPr>
      <a:lvl5pPr marL="1440180" algn="l" defTabSz="720090" rtl="0" eaLnBrk="1" latinLnBrk="0" hangingPunct="1">
        <a:defRPr kumimoji="1" sz="1418" kern="1200">
          <a:solidFill>
            <a:schemeClr val="tx1"/>
          </a:solidFill>
          <a:latin typeface="+mn-lt"/>
          <a:ea typeface="+mn-ea"/>
          <a:cs typeface="+mn-cs"/>
        </a:defRPr>
      </a:lvl5pPr>
      <a:lvl6pPr marL="1800225" algn="l" defTabSz="720090" rtl="0" eaLnBrk="1" latinLnBrk="0" hangingPunct="1">
        <a:defRPr kumimoji="1" sz="1418" kern="1200">
          <a:solidFill>
            <a:schemeClr val="tx1"/>
          </a:solidFill>
          <a:latin typeface="+mn-lt"/>
          <a:ea typeface="+mn-ea"/>
          <a:cs typeface="+mn-cs"/>
        </a:defRPr>
      </a:lvl6pPr>
      <a:lvl7pPr marL="2160270" algn="l" defTabSz="720090" rtl="0" eaLnBrk="1" latinLnBrk="0" hangingPunct="1">
        <a:defRPr kumimoji="1" sz="1418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algn="l" defTabSz="720090" rtl="0" eaLnBrk="1" latinLnBrk="0" hangingPunct="1">
        <a:defRPr kumimoji="1" sz="1418" kern="1200">
          <a:solidFill>
            <a:schemeClr val="tx1"/>
          </a:solidFill>
          <a:latin typeface="+mn-lt"/>
          <a:ea typeface="+mn-ea"/>
          <a:cs typeface="+mn-cs"/>
        </a:defRPr>
      </a:lvl8pPr>
      <a:lvl9pPr marL="2880360" algn="l" defTabSz="720090" rtl="0" eaLnBrk="1" latinLnBrk="0" hangingPunct="1">
        <a:defRPr kumimoji="1" sz="141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683" y="0"/>
            <a:ext cx="5681668" cy="446290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9985" y="0"/>
            <a:ext cx="5229778" cy="446290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262309" y="4615794"/>
            <a:ext cx="10615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/>
              <a:t>Tokyo Tech Grand Prix (2018</a:t>
            </a:r>
            <a:r>
              <a:rPr lang="ja-JP" altLang="ja-JP" sz="1400" dirty="0"/>
              <a:t>年</a:t>
            </a:r>
            <a:r>
              <a:rPr lang="en-US" altLang="ja-JP" sz="1400" dirty="0"/>
              <a:t>) </a:t>
            </a:r>
            <a:r>
              <a:rPr lang="ja-JP" altLang="ja-JP" sz="1400" dirty="0"/>
              <a:t>の様子：ワークショップの様子（左）、隈研吾建築都市設計事務所の方と一緒に</a:t>
            </a:r>
            <a:r>
              <a:rPr lang="en-US" altLang="ja-JP" sz="1400" dirty="0"/>
              <a:t>Taki Plaza</a:t>
            </a:r>
            <a:r>
              <a:rPr lang="ja-JP" altLang="ja-JP" sz="1400" dirty="0"/>
              <a:t>模型の前に議論する参加者（右）</a:t>
            </a:r>
          </a:p>
          <a:p>
            <a:endParaRPr lang="ja-JP" altLang="ja-JP" sz="1200" dirty="0"/>
          </a:p>
        </p:txBody>
      </p:sp>
    </p:spTree>
    <p:extLst>
      <p:ext uri="{BB962C8B-B14F-4D97-AF65-F5344CB8AC3E}">
        <p14:creationId xmlns:p14="http://schemas.microsoft.com/office/powerpoint/2010/main" val="247627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42</Words>
  <Application>Microsoft Office PowerPoint</Application>
  <PresentationFormat>ユーザー設定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国立大学法人東京工業大学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HP16-374Au</dc:creator>
  <cp:lastModifiedBy>HP16-374Au</cp:lastModifiedBy>
  <cp:revision>6</cp:revision>
  <dcterms:created xsi:type="dcterms:W3CDTF">2020-03-25T02:28:26Z</dcterms:created>
  <dcterms:modified xsi:type="dcterms:W3CDTF">2020-03-25T05:45:49Z</dcterms:modified>
</cp:coreProperties>
</file>