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799763" cy="540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13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83861"/>
            <a:ext cx="8099822" cy="1880235"/>
          </a:xfrm>
        </p:spPr>
        <p:txBody>
          <a:bodyPr anchor="b"/>
          <a:lstStyle>
            <a:lvl1pPr algn="ctr">
              <a:defRPr sz="472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836605"/>
            <a:ext cx="8099822" cy="1303913"/>
          </a:xfrm>
        </p:spPr>
        <p:txBody>
          <a:bodyPr/>
          <a:lstStyle>
            <a:lvl1pPr marL="0" indent="0" algn="ctr">
              <a:buNone/>
              <a:defRPr sz="1890"/>
            </a:lvl1pPr>
            <a:lvl2pPr marL="360045" indent="0" algn="ctr">
              <a:buNone/>
              <a:defRPr sz="1575"/>
            </a:lvl2pPr>
            <a:lvl3pPr marL="720090" indent="0" algn="ctr">
              <a:buNone/>
              <a:defRPr sz="1418"/>
            </a:lvl3pPr>
            <a:lvl4pPr marL="1080135" indent="0" algn="ctr">
              <a:buNone/>
              <a:defRPr sz="1260"/>
            </a:lvl4pPr>
            <a:lvl5pPr marL="1440180" indent="0" algn="ctr">
              <a:buNone/>
              <a:defRPr sz="1260"/>
            </a:lvl5pPr>
            <a:lvl6pPr marL="1800225" indent="0" algn="ctr">
              <a:buNone/>
              <a:defRPr sz="1260"/>
            </a:lvl6pPr>
            <a:lvl7pPr marL="2160270" indent="0" algn="ctr">
              <a:buNone/>
              <a:defRPr sz="1260"/>
            </a:lvl7pPr>
            <a:lvl8pPr marL="2520315" indent="0" algn="ctr">
              <a:buNone/>
              <a:defRPr sz="1260"/>
            </a:lvl8pPr>
            <a:lvl9pPr marL="2880360" indent="0" algn="ctr">
              <a:buNone/>
              <a:defRPr sz="12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A2B3-2062-48EC-97E2-83CC4E380B1A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90CA-3E01-4432-8DCE-E910DA682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023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A2B3-2062-48EC-97E2-83CC4E380B1A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90CA-3E01-4432-8DCE-E910DA682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14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87536"/>
            <a:ext cx="2328699" cy="457682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87536"/>
            <a:ext cx="6851100" cy="457682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A2B3-2062-48EC-97E2-83CC4E380B1A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90CA-3E01-4432-8DCE-E910DA682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82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A2B3-2062-48EC-97E2-83CC4E380B1A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90CA-3E01-4432-8DCE-E910DA682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50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346419"/>
            <a:ext cx="9314796" cy="2246530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614203"/>
            <a:ext cx="9314796" cy="118139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401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8002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6027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2031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8036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A2B3-2062-48EC-97E2-83CC4E380B1A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90CA-3E01-4432-8DCE-E910DA682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18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437680"/>
            <a:ext cx="4589899" cy="34266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437680"/>
            <a:ext cx="4589899" cy="34266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A2B3-2062-48EC-97E2-83CC4E380B1A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90CA-3E01-4432-8DCE-E910DA682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08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87536"/>
            <a:ext cx="9314796" cy="10438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323916"/>
            <a:ext cx="4568806" cy="64883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972747"/>
            <a:ext cx="4568806" cy="290161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323916"/>
            <a:ext cx="4591306" cy="64883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8" b="1"/>
            </a:lvl3pPr>
            <a:lvl4pPr marL="1080135" indent="0">
              <a:buNone/>
              <a:defRPr sz="1260" b="1"/>
            </a:lvl4pPr>
            <a:lvl5pPr marL="1440180" indent="0">
              <a:buNone/>
              <a:defRPr sz="1260" b="1"/>
            </a:lvl5pPr>
            <a:lvl6pPr marL="1800225" indent="0">
              <a:buNone/>
              <a:defRPr sz="1260" b="1"/>
            </a:lvl6pPr>
            <a:lvl7pPr marL="2160270" indent="0">
              <a:buNone/>
              <a:defRPr sz="1260" b="1"/>
            </a:lvl7pPr>
            <a:lvl8pPr marL="2520315" indent="0">
              <a:buNone/>
              <a:defRPr sz="1260" b="1"/>
            </a:lvl8pPr>
            <a:lvl9pPr marL="2880360" indent="0">
              <a:buNone/>
              <a:defRPr sz="12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972747"/>
            <a:ext cx="4591306" cy="290161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A2B3-2062-48EC-97E2-83CC4E380B1A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90CA-3E01-4432-8DCE-E910DA682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59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A2B3-2062-48EC-97E2-83CC4E380B1A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90CA-3E01-4432-8DCE-E910DA682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92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A2B3-2062-48EC-97E2-83CC4E380B1A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90CA-3E01-4432-8DCE-E910DA682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3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60045"/>
            <a:ext cx="3483204" cy="1260158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77597"/>
            <a:ext cx="5467380" cy="3837980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620202"/>
            <a:ext cx="3483204" cy="3001626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A2B3-2062-48EC-97E2-83CC4E380B1A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90CA-3E01-4432-8DCE-E910DA682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81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60045"/>
            <a:ext cx="3483204" cy="1260158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77597"/>
            <a:ext cx="5467380" cy="3837980"/>
          </a:xfrm>
        </p:spPr>
        <p:txBody>
          <a:bodyPr anchor="t"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40180" indent="0">
              <a:buNone/>
              <a:defRPr sz="1575"/>
            </a:lvl5pPr>
            <a:lvl6pPr marL="1800225" indent="0">
              <a:buNone/>
              <a:defRPr sz="1575"/>
            </a:lvl6pPr>
            <a:lvl7pPr marL="2160270" indent="0">
              <a:buNone/>
              <a:defRPr sz="1575"/>
            </a:lvl7pPr>
            <a:lvl8pPr marL="2520315" indent="0">
              <a:buNone/>
              <a:defRPr sz="1575"/>
            </a:lvl8pPr>
            <a:lvl9pPr marL="2880360" indent="0">
              <a:buNone/>
              <a:defRPr sz="157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620202"/>
            <a:ext cx="3483204" cy="3001626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3"/>
            </a:lvl2pPr>
            <a:lvl3pPr marL="720090" indent="0">
              <a:buNone/>
              <a:defRPr sz="945"/>
            </a:lvl3pPr>
            <a:lvl4pPr marL="1080135" indent="0">
              <a:buNone/>
              <a:defRPr sz="788"/>
            </a:lvl4pPr>
            <a:lvl5pPr marL="1440180" indent="0">
              <a:buNone/>
              <a:defRPr sz="788"/>
            </a:lvl5pPr>
            <a:lvl6pPr marL="1800225" indent="0">
              <a:buNone/>
              <a:defRPr sz="788"/>
            </a:lvl6pPr>
            <a:lvl7pPr marL="2160270" indent="0">
              <a:buNone/>
              <a:defRPr sz="788"/>
            </a:lvl7pPr>
            <a:lvl8pPr marL="2520315" indent="0">
              <a:buNone/>
              <a:defRPr sz="788"/>
            </a:lvl8pPr>
            <a:lvl9pPr marL="2880360" indent="0">
              <a:buNone/>
              <a:defRPr sz="7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EA2B3-2062-48EC-97E2-83CC4E380B1A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90CA-3E01-4432-8DCE-E910DA682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54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87536"/>
            <a:ext cx="9314796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437680"/>
            <a:ext cx="9314796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5005626"/>
            <a:ext cx="2429947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A2B3-2062-48EC-97E2-83CC4E380B1A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5005626"/>
            <a:ext cx="3644920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5005626"/>
            <a:ext cx="2429947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B90CA-3E01-4432-8DCE-E910DA682A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88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20090" rtl="0" eaLnBrk="1" latinLnBrk="0" hangingPunct="1">
        <a:lnSpc>
          <a:spcPct val="90000"/>
        </a:lnSpc>
        <a:spcBef>
          <a:spcPct val="0"/>
        </a:spcBef>
        <a:buNone/>
        <a:defRPr kumimoji="1"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23" indent="-180023" algn="l" defTabSz="720090" rtl="0" eaLnBrk="1" latinLnBrk="0" hangingPunct="1">
        <a:lnSpc>
          <a:spcPct val="90000"/>
        </a:lnSpc>
        <a:spcBef>
          <a:spcPts val="788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4006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0011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6015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62020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98024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3060383" indent="-180023" algn="l" defTabSz="720090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defTabSz="720090" rtl="0" eaLnBrk="1" latinLnBrk="0" hangingPunct="1">
        <a:defRPr kumimoji="1" sz="14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683" y="0"/>
            <a:ext cx="5681668" cy="4462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85" y="0"/>
            <a:ext cx="5229778" cy="446290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262309" y="4615794"/>
            <a:ext cx="10615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Tokyo Tech Grand Prix (2018</a:t>
            </a:r>
            <a:r>
              <a:rPr lang="ja-JP" altLang="ja-JP" sz="1400" dirty="0"/>
              <a:t>年</a:t>
            </a:r>
            <a:r>
              <a:rPr lang="en-US" altLang="ja-JP" sz="1400" dirty="0"/>
              <a:t>) </a:t>
            </a:r>
            <a:r>
              <a:rPr lang="ja-JP" altLang="ja-JP" sz="1400" dirty="0"/>
              <a:t>の様子：ワークショップの様子（左）、隈研吾建築都市設計事務所の方と一緒に</a:t>
            </a:r>
            <a:r>
              <a:rPr lang="en-US" altLang="ja-JP" sz="1400" dirty="0"/>
              <a:t>Taki Plaza</a:t>
            </a:r>
            <a:r>
              <a:rPr lang="ja-JP" altLang="ja-JP" sz="1400" dirty="0"/>
              <a:t>模型の前に議論する参加者（右）</a:t>
            </a:r>
          </a:p>
          <a:p>
            <a:endParaRPr lang="ja-JP" altLang="ja-JP" sz="1200" dirty="0"/>
          </a:p>
        </p:txBody>
      </p:sp>
    </p:spTree>
    <p:extLst>
      <p:ext uri="{BB962C8B-B14F-4D97-AF65-F5344CB8AC3E}">
        <p14:creationId xmlns:p14="http://schemas.microsoft.com/office/powerpoint/2010/main" val="247627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42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国立大学法人東京工業大学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HP16-374Au</dc:creator>
  <cp:lastModifiedBy>HP16-374Au</cp:lastModifiedBy>
  <cp:revision>6</cp:revision>
  <dcterms:created xsi:type="dcterms:W3CDTF">2020-03-25T02:28:26Z</dcterms:created>
  <dcterms:modified xsi:type="dcterms:W3CDTF">2020-03-25T05:45:49Z</dcterms:modified>
</cp:coreProperties>
</file>